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6"/>
  </p:notesMasterIdLst>
  <p:sldIdLst>
    <p:sldId id="311" r:id="rId5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9A89A3-87B9-4754-BA7E-10A84158DD93}" v="5" dt="2023-05-24T05:48:37.2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4967" autoAdjust="0"/>
  </p:normalViewPr>
  <p:slideViewPr>
    <p:cSldViewPr snapToGrid="0">
      <p:cViewPr varScale="1">
        <p:scale>
          <a:sx n="72" d="100"/>
          <a:sy n="72" d="100"/>
        </p:scale>
        <p:origin x="216" y="56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 BOZZETTI" userId="ca3c05a7-bc18-48a8-add2-a3391b3aee5b" providerId="ADAL" clId="{9F9A89A3-87B9-4754-BA7E-10A84158DD93}"/>
    <pc:docChg chg="undo custSel modSld">
      <pc:chgData name="Carlo BOZZETTI" userId="ca3c05a7-bc18-48a8-add2-a3391b3aee5b" providerId="ADAL" clId="{9F9A89A3-87B9-4754-BA7E-10A84158DD93}" dt="2023-06-05T12:18:32.898" v="1517" actId="5793"/>
      <pc:docMkLst>
        <pc:docMk/>
      </pc:docMkLst>
      <pc:sldChg chg="addSp delSp modSp mod">
        <pc:chgData name="Carlo BOZZETTI" userId="ca3c05a7-bc18-48a8-add2-a3391b3aee5b" providerId="ADAL" clId="{9F9A89A3-87B9-4754-BA7E-10A84158DD93}" dt="2023-06-05T12:18:32.898" v="1517" actId="5793"/>
        <pc:sldMkLst>
          <pc:docMk/>
          <pc:sldMk cId="1495694791" sldId="311"/>
        </pc:sldMkLst>
        <pc:spChg chg="mod">
          <ac:chgData name="Carlo BOZZETTI" userId="ca3c05a7-bc18-48a8-add2-a3391b3aee5b" providerId="ADAL" clId="{9F9A89A3-87B9-4754-BA7E-10A84158DD93}" dt="2023-05-24T05:52:43.062" v="996" actId="14100"/>
          <ac:spMkLst>
            <pc:docMk/>
            <pc:sldMk cId="1495694791" sldId="311"/>
            <ac:spMk id="2" creationId="{FBB73F2A-3AE5-B56E-F798-F5FBE0A75148}"/>
          </ac:spMkLst>
        </pc:spChg>
        <pc:spChg chg="mod">
          <ac:chgData name="Carlo BOZZETTI" userId="ca3c05a7-bc18-48a8-add2-a3391b3aee5b" providerId="ADAL" clId="{9F9A89A3-87B9-4754-BA7E-10A84158DD93}" dt="2023-05-24T07:03:51.385" v="1460" actId="20577"/>
          <ac:spMkLst>
            <pc:docMk/>
            <pc:sldMk cId="1495694791" sldId="311"/>
            <ac:spMk id="3" creationId="{0115FF41-AFA4-4D25-AB42-AB034F4B4FEC}"/>
          </ac:spMkLst>
        </pc:spChg>
        <pc:spChg chg="mod">
          <ac:chgData name="Carlo BOZZETTI" userId="ca3c05a7-bc18-48a8-add2-a3391b3aee5b" providerId="ADAL" clId="{9F9A89A3-87B9-4754-BA7E-10A84158DD93}" dt="2023-05-24T06:00:02.185" v="1168" actId="1076"/>
          <ac:spMkLst>
            <pc:docMk/>
            <pc:sldMk cId="1495694791" sldId="311"/>
            <ac:spMk id="4" creationId="{B0881FA9-F3B0-4912-B0E1-352094195C30}"/>
          </ac:spMkLst>
        </pc:spChg>
        <pc:spChg chg="mod">
          <ac:chgData name="Carlo BOZZETTI" userId="ca3c05a7-bc18-48a8-add2-a3391b3aee5b" providerId="ADAL" clId="{9F9A89A3-87B9-4754-BA7E-10A84158DD93}" dt="2023-05-24T05:52:16.850" v="993" actId="14100"/>
          <ac:spMkLst>
            <pc:docMk/>
            <pc:sldMk cId="1495694791" sldId="311"/>
            <ac:spMk id="5" creationId="{393B3204-BA9C-8C9D-821B-CB4BDB1E235B}"/>
          </ac:spMkLst>
        </pc:spChg>
        <pc:spChg chg="add mod">
          <ac:chgData name="Carlo BOZZETTI" userId="ca3c05a7-bc18-48a8-add2-a3391b3aee5b" providerId="ADAL" clId="{9F9A89A3-87B9-4754-BA7E-10A84158DD93}" dt="2023-05-24T06:58:54.816" v="1437" actId="14100"/>
          <ac:spMkLst>
            <pc:docMk/>
            <pc:sldMk cId="1495694791" sldId="311"/>
            <ac:spMk id="6" creationId="{839739AC-D434-4496-E83B-B52C9EE3C60E}"/>
          </ac:spMkLst>
        </pc:spChg>
        <pc:spChg chg="add mod">
          <ac:chgData name="Carlo BOZZETTI" userId="ca3c05a7-bc18-48a8-add2-a3391b3aee5b" providerId="ADAL" clId="{9F9A89A3-87B9-4754-BA7E-10A84158DD93}" dt="2023-05-24T05:52:37.956" v="995" actId="14100"/>
          <ac:spMkLst>
            <pc:docMk/>
            <pc:sldMk cId="1495694791" sldId="311"/>
            <ac:spMk id="7" creationId="{E809B00F-87BC-0C68-79BC-F56AA4F4F7E8}"/>
          </ac:spMkLst>
        </pc:spChg>
        <pc:spChg chg="del">
          <ac:chgData name="Carlo BOZZETTI" userId="ca3c05a7-bc18-48a8-add2-a3391b3aee5b" providerId="ADAL" clId="{9F9A89A3-87B9-4754-BA7E-10A84158DD93}" dt="2023-05-24T05:31:55.298" v="353" actId="21"/>
          <ac:spMkLst>
            <pc:docMk/>
            <pc:sldMk cId="1495694791" sldId="311"/>
            <ac:spMk id="9" creationId="{D45C472E-4078-40A0-83A2-652E8356EDCB}"/>
          </ac:spMkLst>
        </pc:spChg>
        <pc:spChg chg="del">
          <ac:chgData name="Carlo BOZZETTI" userId="ca3c05a7-bc18-48a8-add2-a3391b3aee5b" providerId="ADAL" clId="{9F9A89A3-87B9-4754-BA7E-10A84158DD93}" dt="2023-05-24T07:13:20.789" v="1471" actId="21"/>
          <ac:spMkLst>
            <pc:docMk/>
            <pc:sldMk cId="1495694791" sldId="311"/>
            <ac:spMk id="10" creationId="{A8C7C3A0-5E78-49C8-B8D4-F3DF62B2BC93}"/>
          </ac:spMkLst>
        </pc:spChg>
        <pc:spChg chg="add mod">
          <ac:chgData name="Carlo BOZZETTI" userId="ca3c05a7-bc18-48a8-add2-a3391b3aee5b" providerId="ADAL" clId="{9F9A89A3-87B9-4754-BA7E-10A84158DD93}" dt="2023-06-05T12:18:32.898" v="1517" actId="5793"/>
          <ac:spMkLst>
            <pc:docMk/>
            <pc:sldMk cId="1495694791" sldId="311"/>
            <ac:spMk id="12" creationId="{23537CD6-92FF-24E3-B3D4-FEA8E1C9163B}"/>
          </ac:spMkLst>
        </pc:spChg>
        <pc:spChg chg="add del">
          <ac:chgData name="Carlo BOZZETTI" userId="ca3c05a7-bc18-48a8-add2-a3391b3aee5b" providerId="ADAL" clId="{9F9A89A3-87B9-4754-BA7E-10A84158DD93}" dt="2023-05-24T05:39:36.334" v="611" actId="21"/>
          <ac:spMkLst>
            <pc:docMk/>
            <pc:sldMk cId="1495694791" sldId="311"/>
            <ac:spMk id="13" creationId="{D4913F4B-7028-32E3-994A-DEA51311D664}"/>
          </ac:spMkLst>
        </pc:spChg>
        <pc:spChg chg="add del mod">
          <ac:chgData name="Carlo BOZZETTI" userId="ca3c05a7-bc18-48a8-add2-a3391b3aee5b" providerId="ADAL" clId="{9F9A89A3-87B9-4754-BA7E-10A84158DD93}" dt="2023-05-24T05:40:14.941" v="619" actId="21"/>
          <ac:spMkLst>
            <pc:docMk/>
            <pc:sldMk cId="1495694791" sldId="311"/>
            <ac:spMk id="17" creationId="{910F6649-ABEF-F163-F959-ACE4D7951A32}"/>
          </ac:spMkLst>
        </pc:spChg>
        <pc:spChg chg="add del mod">
          <ac:chgData name="Carlo BOZZETTI" userId="ca3c05a7-bc18-48a8-add2-a3391b3aee5b" providerId="ADAL" clId="{9F9A89A3-87B9-4754-BA7E-10A84158DD93}" dt="2023-05-24T05:40:39.797" v="622" actId="21"/>
          <ac:spMkLst>
            <pc:docMk/>
            <pc:sldMk cId="1495694791" sldId="311"/>
            <ac:spMk id="19" creationId="{9DDDFBAC-8D9D-720D-8EA3-0972989B1C82}"/>
          </ac:spMkLst>
        </pc:spChg>
        <pc:spChg chg="add mod">
          <ac:chgData name="Carlo BOZZETTI" userId="ca3c05a7-bc18-48a8-add2-a3391b3aee5b" providerId="ADAL" clId="{9F9A89A3-87B9-4754-BA7E-10A84158DD93}" dt="2023-05-24T07:05:26.115" v="1464" actId="14100"/>
          <ac:spMkLst>
            <pc:docMk/>
            <pc:sldMk cId="1495694791" sldId="311"/>
            <ac:spMk id="20" creationId="{B5909078-DC71-D508-C6EC-78192DC857EF}"/>
          </ac:spMkLst>
        </pc:spChg>
        <pc:spChg chg="add mod">
          <ac:chgData name="Carlo BOZZETTI" userId="ca3c05a7-bc18-48a8-add2-a3391b3aee5b" providerId="ADAL" clId="{9F9A89A3-87B9-4754-BA7E-10A84158DD93}" dt="2023-06-04T17:18:32.969" v="1510" actId="20577"/>
          <ac:spMkLst>
            <pc:docMk/>
            <pc:sldMk cId="1495694791" sldId="311"/>
            <ac:spMk id="22" creationId="{333F307C-645F-79D9-1748-22B0B022BDEF}"/>
          </ac:spMkLst>
        </pc:spChg>
        <pc:picChg chg="add mod">
          <ac:chgData name="Carlo BOZZETTI" userId="ca3c05a7-bc18-48a8-add2-a3391b3aee5b" providerId="ADAL" clId="{9F9A89A3-87B9-4754-BA7E-10A84158DD93}" dt="2023-05-24T07:02:07.394" v="1449" actId="14100"/>
          <ac:picMkLst>
            <pc:docMk/>
            <pc:sldMk cId="1495694791" sldId="311"/>
            <ac:picMk id="11" creationId="{DD9C728F-83A9-DA19-5315-3EDA164D3844}"/>
          </ac:picMkLst>
        </pc:picChg>
        <pc:picChg chg="mod">
          <ac:chgData name="Carlo BOZZETTI" userId="ca3c05a7-bc18-48a8-add2-a3391b3aee5b" providerId="ADAL" clId="{9F9A89A3-87B9-4754-BA7E-10A84158DD93}" dt="2023-05-24T07:13:33.172" v="1474" actId="14100"/>
          <ac:picMkLst>
            <pc:docMk/>
            <pc:sldMk cId="1495694791" sldId="311"/>
            <ac:picMk id="18" creationId="{0605E960-167B-4BDB-B7D3-917F56701BA2}"/>
          </ac:picMkLst>
        </pc:picChg>
        <pc:picChg chg="mod">
          <ac:chgData name="Carlo BOZZETTI" userId="ca3c05a7-bc18-48a8-add2-a3391b3aee5b" providerId="ADAL" clId="{9F9A89A3-87B9-4754-BA7E-10A84158DD93}" dt="2023-05-24T07:01:18.883" v="1440" actId="14100"/>
          <ac:picMkLst>
            <pc:docMk/>
            <pc:sldMk cId="1495694791" sldId="311"/>
            <ac:picMk id="31" creationId="{4B9510F1-4AD2-420C-8C60-0D9C5091A9B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EA28068-AFBD-4979-B752-9EB6F90B1386}" type="datetimeFigureOut">
              <a:rPr lang="en-US" smtClean="0"/>
              <a:t>6/4/2023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anchor="b"/>
          <a:lstStyle>
            <a:lvl1pPr algn="l">
              <a:defRPr sz="5400" b="0" i="0" cap="none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Graphic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Graphic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936" y="3127248"/>
            <a:ext cx="5833872" cy="3118104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Graphic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c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MSIPCMContentMarking" descr="{&quot;HashCode&quot;:-529755033,&quot;Placement&quot;:&quot;Footer&quot;,&quot;Top&quot;:519.343,&quot;Left&quot;:394.132751,&quot;SlideWidth&quot;:960,&quot;SlideHeight&quot;:540}">
            <a:extLst>
              <a:ext uri="{FF2B5EF4-FFF2-40B4-BE49-F238E27FC236}">
                <a16:creationId xmlns:a16="http://schemas.microsoft.com/office/drawing/2014/main" id="{D99573CF-7C21-634D-6EB6-2ABAC0778FE1}"/>
              </a:ext>
            </a:extLst>
          </p:cNvPr>
          <p:cNvSpPr txBox="1"/>
          <p:nvPr userDrawn="1"/>
        </p:nvSpPr>
        <p:spPr>
          <a:xfrm>
            <a:off x="5005486" y="6595656"/>
            <a:ext cx="218102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it-IT" sz="1000">
                <a:solidFill>
                  <a:srgbClr val="000000"/>
                </a:solidFill>
                <a:latin typeface="Calibri" panose="020F0502020204030204" pitchFamily="34" charset="0"/>
              </a:rPr>
              <a:t>Bureau Veritas Group | C2 - Internal</a:t>
            </a:r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estrilevante@leganavale.it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15FF41-AFA4-4D25-AB42-AB034F4B4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469" y="2249092"/>
            <a:ext cx="5830311" cy="8535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1300" b="1" u="sng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 CORSI OPTIMIST </a:t>
            </a:r>
            <a:r>
              <a:rPr lang="en-US" sz="13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SONO DEDICATI  A RAGAZZI DAI 6 ANNI COMPIUTI</a:t>
            </a:r>
            <a:br>
              <a:rPr lang="en-US" sz="13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r>
              <a:rPr lang="en-US" sz="13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300" dirty="0">
                <a:solidFill>
                  <a:srgbClr val="FF0000"/>
                </a:solidFill>
              </a:rPr>
              <a:t>A</a:t>
            </a:r>
            <a:r>
              <a:rPr lang="en-US" sz="13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 13 ANNI , CHE SAPPIANO NUOTARE</a:t>
            </a:r>
            <a:br>
              <a:rPr lang="en-US" sz="13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br>
              <a:rPr lang="en-US" sz="1300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br>
              <a:rPr lang="en-US" sz="1300" dirty="0">
                <a:solidFill>
                  <a:srgbClr val="FF0000"/>
                </a:solidFill>
              </a:rPr>
            </a:br>
            <a:br>
              <a:rPr lang="en-US" sz="1300" dirty="0">
                <a:solidFill>
                  <a:srgbClr val="FF0000"/>
                </a:solidFill>
              </a:rPr>
            </a:br>
            <a:r>
              <a:rPr lang="en-US" sz="1300" dirty="0"/>
              <a:t>I </a:t>
            </a:r>
            <a:r>
              <a:rPr lang="en-US" sz="1300" dirty="0" err="1"/>
              <a:t>corsi</a:t>
            </a:r>
            <a:r>
              <a:rPr lang="en-US" sz="1300" dirty="0"/>
              <a:t> </a:t>
            </a:r>
            <a:r>
              <a:rPr lang="en-US" sz="1300" dirty="0" err="1"/>
              <a:t>si</a:t>
            </a:r>
            <a:r>
              <a:rPr lang="en-US" sz="1300" dirty="0"/>
              <a:t> </a:t>
            </a:r>
            <a:r>
              <a:rPr lang="en-US" sz="1300" dirty="0" err="1"/>
              <a:t>svolgeranno</a:t>
            </a:r>
            <a:r>
              <a:rPr lang="en-US" sz="1300" dirty="0"/>
              <a:t> in </a:t>
            </a:r>
            <a:r>
              <a:rPr lang="en-US" sz="1300" dirty="0" err="1"/>
              <a:t>Baia</a:t>
            </a:r>
            <a:r>
              <a:rPr lang="en-US" sz="1300" dirty="0"/>
              <a:t> </a:t>
            </a:r>
            <a:r>
              <a:rPr lang="en-US" sz="1300" dirty="0" err="1"/>
              <a:t>delle</a:t>
            </a:r>
            <a:r>
              <a:rPr lang="en-US" sz="1300" dirty="0"/>
              <a:t> </a:t>
            </a:r>
            <a:r>
              <a:rPr lang="en-US" sz="1300" dirty="0" err="1"/>
              <a:t>Favole</a:t>
            </a:r>
            <a:r>
              <a:rPr lang="en-US" sz="1300" dirty="0"/>
              <a:t> (</a:t>
            </a:r>
            <a:r>
              <a:rPr lang="en-US" sz="1300" dirty="0" err="1"/>
              <a:t>Baia</a:t>
            </a:r>
            <a:r>
              <a:rPr lang="en-US" sz="1300" dirty="0"/>
              <a:t> di ponente) </a:t>
            </a:r>
            <a:r>
              <a:rPr lang="en-US" sz="1300" dirty="0" err="1"/>
              <a:t>presso</a:t>
            </a:r>
            <a:r>
              <a:rPr lang="en-US" sz="1300" dirty="0"/>
              <a:t> la </a:t>
            </a:r>
            <a:br>
              <a:rPr lang="en-US" sz="1300" dirty="0"/>
            </a:br>
            <a:r>
              <a:rPr lang="en-US" sz="1300" dirty="0" err="1"/>
              <a:t>sede</a:t>
            </a:r>
            <a:r>
              <a:rPr lang="en-US" sz="1300" dirty="0"/>
              <a:t> a mare </a:t>
            </a:r>
            <a:r>
              <a:rPr lang="en-US" sz="1300" dirty="0" err="1"/>
              <a:t>della</a:t>
            </a:r>
            <a:r>
              <a:rPr lang="en-US" sz="1300" dirty="0"/>
              <a:t> LNI , </a:t>
            </a:r>
            <a:r>
              <a:rPr lang="en-US" sz="1300" dirty="0" err="1"/>
              <a:t>numero</a:t>
            </a:r>
            <a:r>
              <a:rPr lang="en-US" sz="1300" dirty="0"/>
              <a:t> </a:t>
            </a:r>
            <a:r>
              <a:rPr lang="en-US" sz="1300" dirty="0" err="1"/>
              <a:t>minimo</a:t>
            </a:r>
            <a:r>
              <a:rPr lang="en-US" sz="1300" dirty="0"/>
              <a:t> di </a:t>
            </a:r>
            <a:r>
              <a:rPr lang="en-US" sz="1300" dirty="0" err="1"/>
              <a:t>allievi</a:t>
            </a:r>
            <a:r>
              <a:rPr lang="en-US" sz="1300" dirty="0"/>
              <a:t> :3 </a:t>
            </a:r>
            <a:br>
              <a:rPr lang="en-US" sz="1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5" name="!!Straight Connector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81FA9-F3B0-4912-B0E1-352094195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604" y="3422342"/>
            <a:ext cx="6190412" cy="23336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27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9E6DCAFC-F83E-4960-BEB6-6FEFBF0BB03F}"/>
              </a:ext>
            </a:extLst>
          </p:cNvPr>
          <p:cNvSpPr txBox="1">
            <a:spLocks/>
          </p:cNvSpPr>
          <p:nvPr/>
        </p:nvSpPr>
        <p:spPr>
          <a:xfrm>
            <a:off x="7604365" y="18179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/>
          <a:lstStyle/>
          <a:p>
            <a:endParaRPr lang="it-IT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0F64D1FD-D46A-4272-A6AC-B73F24947C5D}"/>
              </a:ext>
            </a:extLst>
          </p:cNvPr>
          <p:cNvSpPr txBox="1">
            <a:spLocks/>
          </p:cNvSpPr>
          <p:nvPr/>
        </p:nvSpPr>
        <p:spPr>
          <a:xfrm>
            <a:off x="7604365" y="18179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/>
          <a:lstStyle/>
          <a:p>
            <a:endParaRPr lang="it-IT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5E554BE-D7D6-4469-8DF1-10391794517F}"/>
              </a:ext>
            </a:extLst>
          </p:cNvPr>
          <p:cNvSpPr txBox="1">
            <a:spLocks/>
          </p:cNvSpPr>
          <p:nvPr/>
        </p:nvSpPr>
        <p:spPr>
          <a:xfrm>
            <a:off x="7604365" y="18179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/>
          <a:lstStyle/>
          <a:p>
            <a:endParaRPr lang="it-IT"/>
          </a:p>
        </p:txBody>
      </p:sp>
      <p:pic>
        <p:nvPicPr>
          <p:cNvPr id="18" name="Picture 17" descr="Chart, radar chart&#10;&#10;Description automatically generated">
            <a:extLst>
              <a:ext uri="{FF2B5EF4-FFF2-40B4-BE49-F238E27FC236}">
                <a16:creationId xmlns:a16="http://schemas.microsoft.com/office/drawing/2014/main" id="{0605E960-167B-4BDB-B7D3-917F56701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6773" y="205581"/>
            <a:ext cx="1145219" cy="1112766"/>
          </a:xfrm>
          <a:prstGeom prst="rect">
            <a:avLst/>
          </a:prstGeom>
        </p:spPr>
      </p:pic>
      <p:pic>
        <p:nvPicPr>
          <p:cNvPr id="28" name="Picture 27" descr="Logo, company name&#10;&#10;Description automatically generated">
            <a:extLst>
              <a:ext uri="{FF2B5EF4-FFF2-40B4-BE49-F238E27FC236}">
                <a16:creationId xmlns:a16="http://schemas.microsoft.com/office/drawing/2014/main" id="{69119FA5-53FA-4450-B34A-0BD2D79C3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437" y="266559"/>
            <a:ext cx="1854138" cy="1079819"/>
          </a:xfrm>
          <a:prstGeom prst="rect">
            <a:avLst/>
          </a:prstGeom>
        </p:spPr>
      </p:pic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4B9510F1-4AD2-420C-8C60-0D9C5091A9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3297" y="136524"/>
            <a:ext cx="1854139" cy="10798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B73F2A-3AE5-B56E-F798-F5FBE0A75148}"/>
              </a:ext>
            </a:extLst>
          </p:cNvPr>
          <p:cNvSpPr txBox="1"/>
          <p:nvPr/>
        </p:nvSpPr>
        <p:spPr>
          <a:xfrm>
            <a:off x="3238500" y="700659"/>
            <a:ext cx="5070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latin typeface="Congenial Black" panose="020B0604020202020204" pitchFamily="2" charset="0"/>
              </a:rPr>
              <a:t>SCUOLA VELA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3B3204-BA9C-8C9D-821B-CB4BDB1E235B}"/>
              </a:ext>
            </a:extLst>
          </p:cNvPr>
          <p:cNvSpPr txBox="1"/>
          <p:nvPr/>
        </p:nvSpPr>
        <p:spPr>
          <a:xfrm>
            <a:off x="3346882" y="266559"/>
            <a:ext cx="463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Lega Navale Italiana Sestri levante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9739AC-D434-4496-E83B-B52C9EE3C60E}"/>
              </a:ext>
            </a:extLst>
          </p:cNvPr>
          <p:cNvSpPr txBox="1"/>
          <p:nvPr/>
        </p:nvSpPr>
        <p:spPr>
          <a:xfrm>
            <a:off x="926126" y="3094679"/>
            <a:ext cx="5101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ORARI: (dal lunedi al venerdi)</a:t>
            </a:r>
          </a:p>
          <a:p>
            <a:r>
              <a:rPr lang="it-IT" sz="1400" dirty="0"/>
              <a:t> dalle h.9.00 alle h. 12.00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09B00F-87BC-0C68-79BC-F56AA4F4F7E8}"/>
              </a:ext>
            </a:extLst>
          </p:cNvPr>
          <p:cNvSpPr txBox="1"/>
          <p:nvPr/>
        </p:nvSpPr>
        <p:spPr>
          <a:xfrm>
            <a:off x="2917825" y="1311367"/>
            <a:ext cx="594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PARTE IL 19 GIUGNO ,fino a fine Agosto!</a:t>
            </a:r>
          </a:p>
        </p:txBody>
      </p:sp>
      <p:pic>
        <p:nvPicPr>
          <p:cNvPr id="11" name="Picture 10" descr="A picture containing outdoor, sky, water, sailboat&#10;&#10;Description automatically generated">
            <a:extLst>
              <a:ext uri="{FF2B5EF4-FFF2-40B4-BE49-F238E27FC236}">
                <a16:creationId xmlns:a16="http://schemas.microsoft.com/office/drawing/2014/main" id="{DD9C728F-83A9-DA19-5315-3EDA164D38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9376" y="1756254"/>
            <a:ext cx="4962618" cy="29244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3537CD6-92FF-24E3-B3D4-FEA8E1C9163B}"/>
              </a:ext>
            </a:extLst>
          </p:cNvPr>
          <p:cNvSpPr txBox="1"/>
          <p:nvPr/>
        </p:nvSpPr>
        <p:spPr>
          <a:xfrm>
            <a:off x="6649375" y="4864963"/>
            <a:ext cx="49626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QUOTE CORSI OPTIMIST: </a:t>
            </a:r>
          </a:p>
          <a:p>
            <a:endParaRPr lang="it-IT" sz="1200" u="sng" dirty="0"/>
          </a:p>
          <a:p>
            <a:pPr marL="171450" indent="-171450">
              <a:buFontTx/>
              <a:buChar char="-"/>
            </a:pPr>
            <a:r>
              <a:rPr lang="it-IT" sz="1200" u="sng" dirty="0"/>
              <a:t>euro 190.00 per la prima settimana, comprensiva di iscrizione LNI e FIV obbligatorie(euro 150.00 per fratello\sorella)</a:t>
            </a:r>
          </a:p>
          <a:p>
            <a:pPr marL="171450" indent="-171450">
              <a:buFontTx/>
              <a:buChar char="-"/>
            </a:pPr>
            <a:r>
              <a:rPr lang="it-IT" sz="1200" u="sng" dirty="0"/>
              <a:t> euro 120.00 per le settimane successive per tutti</a:t>
            </a:r>
          </a:p>
          <a:p>
            <a:endParaRPr lang="it-IT" sz="1200" u="sng" dirty="0"/>
          </a:p>
          <a:p>
            <a:r>
              <a:rPr lang="it-IT" sz="1200" u="sng" dirty="0"/>
              <a:t>E’ consentita la giornata di prova da effettuarsi solo il lunedì, sarà gratuita ma il bambino dovrà essere tesserato LNI e FIV al costo di € 20,00.</a:t>
            </a:r>
          </a:p>
          <a:p>
            <a:endParaRPr lang="it-IT" sz="1200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5909078-DC71-D508-C6EC-78192DC857EF}"/>
              </a:ext>
            </a:extLst>
          </p:cNvPr>
          <p:cNvSpPr/>
          <p:nvPr/>
        </p:nvSpPr>
        <p:spPr>
          <a:xfrm>
            <a:off x="963333" y="5598664"/>
            <a:ext cx="5426709" cy="107734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n>
                  <a:solidFill>
                    <a:schemeClr val="tx1"/>
                  </a:solidFill>
                </a:ln>
              </a:rPr>
              <a:t>Per iscriversi servira’ presentare un certificato medico per «ATTIVITA’ SPORTIVA NON AGONISTICA»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3F307C-645F-79D9-1748-22B0B022BDEF}"/>
              </a:ext>
            </a:extLst>
          </p:cNvPr>
          <p:cNvSpPr/>
          <p:nvPr/>
        </p:nvSpPr>
        <p:spPr>
          <a:xfrm>
            <a:off x="963333" y="3907048"/>
            <a:ext cx="5426709" cy="16179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tx1"/>
                </a:solidFill>
              </a:rPr>
              <a:t>PER INFORMAZIONI SUI CORSI E MODALITA’ ISCRIZIONE:</a:t>
            </a:r>
          </a:p>
          <a:p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>
                <a:solidFill>
                  <a:schemeClr val="tx1"/>
                </a:solidFill>
              </a:rPr>
              <a:t>Segreteria LNI Sestri Levante   :  tel 0185  44810 (vd orari apertura su sito:http: //www.lnisestrilevante.it/contatti/)</a:t>
            </a:r>
          </a:p>
          <a:p>
            <a:r>
              <a:rPr lang="it-IT" sz="1100" dirty="0">
                <a:solidFill>
                  <a:schemeClr val="tx1"/>
                </a:solidFill>
              </a:rPr>
              <a:t>Email:  </a:t>
            </a:r>
            <a:r>
              <a:rPr lang="it-IT" sz="11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sestrilevante@leganavale.it</a:t>
            </a:r>
            <a:endParaRPr lang="it-IT" sz="1100" dirty="0">
              <a:solidFill>
                <a:schemeClr val="tx1"/>
              </a:solidFill>
            </a:endParaRPr>
          </a:p>
          <a:p>
            <a:r>
              <a:rPr lang="it-IT" sz="1100" dirty="0">
                <a:solidFill>
                  <a:schemeClr val="tx1"/>
                </a:solidFill>
              </a:rPr>
              <a:t>Cellulare: 391 1034556 (Iacopo) \ 335 6961878  (Carlo)           </a:t>
            </a:r>
          </a:p>
        </p:txBody>
      </p:sp>
    </p:spTree>
    <p:extLst>
      <p:ext uri="{BB962C8B-B14F-4D97-AF65-F5344CB8AC3E}">
        <p14:creationId xmlns:p14="http://schemas.microsoft.com/office/powerpoint/2010/main" val="149569479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Univers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919F73-B6C2-4A43-95E2-833EC48925FE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{C0C1727E-A718-494E-A648-380A9890CD25}tf89338750_win32</Template>
  <TotalTime>1559</TotalTime>
  <Words>225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Congenial Black</vt:lpstr>
      <vt:lpstr>Univers</vt:lpstr>
      <vt:lpstr>GradientUnivers</vt:lpstr>
      <vt:lpstr>I CORSI OPTIMIST SONO DEDICATI  A RAGAZZI DAI 6 ANNI COMPIUTI  AI 13 ANNI , CHE SAPPIANO NUOTARE    I corsi si svolgeranno in Baia delle Favole (Baia di ponente) presso la  sede a mare della LNI , numero minimo di allievi :3  </vt:lpstr>
    </vt:vector>
  </TitlesOfParts>
  <Company>Bureau Veritas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Galaxy</dc:title>
  <dc:creator>Carlo BOZZETTI</dc:creator>
  <cp:lastModifiedBy>Carlo BOZZETTI</cp:lastModifiedBy>
  <cp:revision>9</cp:revision>
  <cp:lastPrinted>2023-06-05T12:12:28Z</cp:lastPrinted>
  <dcterms:created xsi:type="dcterms:W3CDTF">2023-03-22T06:52:42Z</dcterms:created>
  <dcterms:modified xsi:type="dcterms:W3CDTF">2023-06-05T12:18:36Z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39903d81-26ea-446d-9b9f-b42e2424be19_Enabled">
    <vt:lpwstr>true</vt:lpwstr>
  </property>
  <property fmtid="{D5CDD505-2E9C-101B-9397-08002B2CF9AE}" pid="4" name="MSIP_Label_39903d81-26ea-446d-9b9f-b42e2424be19_SetDate">
    <vt:lpwstr>2023-05-30T06:09:08Z</vt:lpwstr>
  </property>
  <property fmtid="{D5CDD505-2E9C-101B-9397-08002B2CF9AE}" pid="5" name="MSIP_Label_39903d81-26ea-446d-9b9f-b42e2424be19_Method">
    <vt:lpwstr>Standard</vt:lpwstr>
  </property>
  <property fmtid="{D5CDD505-2E9C-101B-9397-08002B2CF9AE}" pid="6" name="MSIP_Label_39903d81-26ea-446d-9b9f-b42e2424be19_Name">
    <vt:lpwstr>C2 Internal SWE</vt:lpwstr>
  </property>
  <property fmtid="{D5CDD505-2E9C-101B-9397-08002B2CF9AE}" pid="7" name="MSIP_Label_39903d81-26ea-446d-9b9f-b42e2424be19_SiteId">
    <vt:lpwstr>fffad414-b6a3-4f32-a9bd-42d28fc811f1</vt:lpwstr>
  </property>
  <property fmtid="{D5CDD505-2E9C-101B-9397-08002B2CF9AE}" pid="8" name="MSIP_Label_39903d81-26ea-446d-9b9f-b42e2424be19_ActionId">
    <vt:lpwstr>f290d390-0e23-40bf-b896-798eb990283d</vt:lpwstr>
  </property>
  <property fmtid="{D5CDD505-2E9C-101B-9397-08002B2CF9AE}" pid="9" name="MSIP_Label_39903d81-26ea-446d-9b9f-b42e2424be19_ContentBits">
    <vt:lpwstr>2</vt:lpwstr>
  </property>
</Properties>
</file>